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9301-AF21-4ABD-BBD5-EE9F706DDEB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DE1D8-EF4D-4221-BE5A-FA7874C63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>
            <a:normAutofit/>
          </a:bodyPr>
          <a:lstStyle/>
          <a:p>
            <a:r>
              <a:rPr lang="sr-Latn-CS" sz="3200" dirty="0" smtClean="0"/>
              <a:t>Zagađivanje</a:t>
            </a:r>
            <a:r>
              <a:rPr lang="sr-Latn-CS" sz="2800" dirty="0" smtClean="0"/>
              <a:t> vode, vazduha i zemljišta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86742" cy="4500594"/>
          </a:xfrm>
        </p:spPr>
        <p:txBody>
          <a:bodyPr numCol="2">
            <a:normAutofit/>
          </a:bodyPr>
          <a:lstStyle/>
          <a:p>
            <a:pPr algn="l"/>
            <a:r>
              <a:rPr lang="sr-Latn-CS" sz="1800" b="1" dirty="0" smtClean="0">
                <a:solidFill>
                  <a:schemeClr val="tx1"/>
                </a:solidFill>
              </a:rPr>
              <a:t>Zagađivanje vazduha  (aerozagađivanje) </a:t>
            </a:r>
            <a:r>
              <a:rPr lang="sr-Latn-C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sr-Latn-CS" sz="1800" dirty="0" smtClean="0">
                <a:solidFill>
                  <a:schemeClr val="tx1"/>
                </a:solidFill>
              </a:rPr>
              <a:t>sagorijevanje </a:t>
            </a:r>
            <a:r>
              <a:rPr lang="sr-Latn-CS" sz="1800" dirty="0" smtClean="0">
                <a:solidFill>
                  <a:schemeClr val="tx1"/>
                </a:solidFill>
              </a:rPr>
              <a:t>fosilnih goriva, drumski saobraćaj,upotreba pesticida  i mineralnih djubriva, šumski požari, </a:t>
            </a:r>
            <a:r>
              <a:rPr lang="sr-Latn-CS" sz="1800" dirty="0" smtClean="0">
                <a:solidFill>
                  <a:schemeClr val="tx1"/>
                </a:solidFill>
              </a:rPr>
              <a:t>elektrane (</a:t>
            </a:r>
            <a:r>
              <a:rPr lang="sr-Latn-CS" sz="1800" dirty="0" smtClean="0">
                <a:solidFill>
                  <a:schemeClr val="tx1"/>
                </a:solidFill>
              </a:rPr>
              <a:t>termo i nuklearne) i sl.</a:t>
            </a:r>
          </a:p>
          <a:p>
            <a:pPr algn="l"/>
            <a:endParaRPr lang="sr-Latn-CS" sz="1800" dirty="0">
              <a:solidFill>
                <a:schemeClr val="tx1"/>
              </a:solidFill>
            </a:endParaRPr>
          </a:p>
          <a:p>
            <a:pPr algn="l"/>
            <a:r>
              <a:rPr lang="sr-Latn-CS" sz="1800" b="1" dirty="0" smtClean="0">
                <a:solidFill>
                  <a:schemeClr val="tx1"/>
                </a:solidFill>
              </a:rPr>
              <a:t>Mjere zaštite od zagađivanja</a:t>
            </a:r>
          </a:p>
          <a:p>
            <a:pPr algn="l"/>
            <a:r>
              <a:rPr lang="sr-Latn-CS" sz="1800" dirty="0" smtClean="0">
                <a:solidFill>
                  <a:schemeClr val="tx1"/>
                </a:solidFill>
              </a:rPr>
              <a:t>Poboljšanje tehnoloških procesa, pošumljavanje, promjena navika (vožnja bicikla, reciklaža, smanjeno korišćenje dezedoransa i rashladnih sredstava), postavljanje vazdušnih filtera, upotreba katalizatora i apsorbera.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00240"/>
            <a:ext cx="28575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071942"/>
            <a:ext cx="278608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 numCol="2">
            <a:normAutofit/>
          </a:bodyPr>
          <a:lstStyle/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r>
              <a:rPr lang="sr-Latn-CS" sz="1800" b="1" dirty="0" smtClean="0"/>
              <a:t>Zagađivanje </a:t>
            </a:r>
            <a:r>
              <a:rPr lang="sr-Latn-CS" sz="1800" b="1" dirty="0" smtClean="0"/>
              <a:t>voda:</a:t>
            </a:r>
          </a:p>
          <a:p>
            <a:r>
              <a:rPr lang="sr-Latn-CS" sz="1800" dirty="0" smtClean="0"/>
              <a:t>Industrija </a:t>
            </a:r>
            <a:r>
              <a:rPr lang="sr-Latn-CS" sz="1800" dirty="0" smtClean="0"/>
              <a:t>(otpadne vode)</a:t>
            </a:r>
          </a:p>
          <a:p>
            <a:r>
              <a:rPr lang="sr-Latn-CS" sz="1800" dirty="0" smtClean="0"/>
              <a:t>Gradska naselja (komunalne otpadne vode)</a:t>
            </a:r>
          </a:p>
          <a:p>
            <a:r>
              <a:rPr lang="sr-Latn-CS" sz="1800" dirty="0" smtClean="0"/>
              <a:t>Poljoprivreda (pesticidi, mineralna đubriva)</a:t>
            </a:r>
          </a:p>
          <a:p>
            <a:r>
              <a:rPr lang="sr-Latn-CS" sz="1800" dirty="0" smtClean="0"/>
              <a:t>Kisele kiše</a:t>
            </a:r>
          </a:p>
          <a:p>
            <a:r>
              <a:rPr lang="sr-Latn-CS" sz="1800" dirty="0" smtClean="0"/>
              <a:t>Deponije </a:t>
            </a:r>
          </a:p>
          <a:p>
            <a:r>
              <a:rPr lang="sr-Latn-CS" sz="1800" dirty="0" smtClean="0"/>
              <a:t>Saobraćaj</a:t>
            </a:r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r>
              <a:rPr lang="sr-Latn-CS" sz="1800" b="1" dirty="0" smtClean="0"/>
              <a:t>Mjere </a:t>
            </a:r>
            <a:r>
              <a:rPr lang="sr-Latn-CS" sz="1800" b="1" dirty="0" smtClean="0"/>
              <a:t>zaštite vode od zagađivanja:</a:t>
            </a:r>
          </a:p>
          <a:p>
            <a:r>
              <a:rPr lang="sr-Latn-CS" sz="1800" dirty="0" smtClean="0"/>
              <a:t>Odstranjivanje uzroka zagađenja</a:t>
            </a:r>
          </a:p>
          <a:p>
            <a:r>
              <a:rPr lang="sr-Latn-CS" sz="1800" dirty="0" smtClean="0"/>
              <a:t>Upotreba filtera</a:t>
            </a:r>
          </a:p>
          <a:p>
            <a:r>
              <a:rPr lang="sr-Latn-CS" sz="1800" dirty="0" smtClean="0"/>
              <a:t>Uklanjanje deponija uz vodotokove</a:t>
            </a:r>
          </a:p>
          <a:p>
            <a:r>
              <a:rPr lang="sr-Latn-CS" sz="1800" dirty="0" smtClean="0"/>
              <a:t>Prečišćavanje voda prije ispuštanja u vodotok</a:t>
            </a:r>
          </a:p>
          <a:p>
            <a:r>
              <a:rPr lang="sr-Latn-CS" sz="1800" dirty="0" smtClean="0"/>
              <a:t>Štednja i racionalno korištenje </a:t>
            </a:r>
            <a:r>
              <a:rPr lang="sr-Latn-CS" sz="1800" dirty="0" smtClean="0"/>
              <a:t>vode</a:t>
            </a:r>
          </a:p>
          <a:p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</p:txBody>
      </p:sp>
      <p:pic>
        <p:nvPicPr>
          <p:cNvPr id="6" name="Picture 2" descr="C:\Documents and Settings\tasica\Desktop\vod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3929066"/>
            <a:ext cx="2769656" cy="2071702"/>
          </a:xfrm>
          <a:prstGeom prst="rect">
            <a:avLst/>
          </a:prstGeom>
          <a:noFill/>
        </p:spPr>
      </p:pic>
      <p:pic>
        <p:nvPicPr>
          <p:cNvPr id="7" name="Picture 3" descr="C:\Documents and Settings\tasica\Desktop\fekalna-kanalizacija-2-300002.jp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86190"/>
            <a:ext cx="3207338" cy="2162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sr-Latn-CS" sz="1900" b="1" dirty="0" smtClean="0"/>
              <a:t>Zagađivanje zemljišta </a:t>
            </a:r>
          </a:p>
          <a:p>
            <a:pPr>
              <a:buNone/>
            </a:pPr>
            <a:endParaRPr lang="sr-Latn-CS" sz="1800" b="1" dirty="0" smtClean="0"/>
          </a:p>
          <a:p>
            <a:r>
              <a:rPr lang="sr-Latn-CS" sz="1800" dirty="0" smtClean="0"/>
              <a:t>Poljorivreda</a:t>
            </a:r>
          </a:p>
          <a:p>
            <a:r>
              <a:rPr lang="sr-Latn-CS" sz="1800" dirty="0" smtClean="0"/>
              <a:t>Sječa šuma</a:t>
            </a:r>
          </a:p>
          <a:p>
            <a:r>
              <a:rPr lang="sr-Latn-CS" sz="1800" dirty="0" smtClean="0"/>
              <a:t>Deponije</a:t>
            </a:r>
          </a:p>
          <a:p>
            <a:r>
              <a:rPr lang="sr-Latn-CS" sz="1800" dirty="0" smtClean="0"/>
              <a:t>Otpadne vode</a:t>
            </a:r>
          </a:p>
          <a:p>
            <a:r>
              <a:rPr lang="sr-Latn-CS" sz="1800" dirty="0" smtClean="0"/>
              <a:t>Rudnici (kopovi)</a:t>
            </a:r>
          </a:p>
          <a:p>
            <a:r>
              <a:rPr lang="sr-Latn-CS" sz="1800" dirty="0" smtClean="0"/>
              <a:t>Poljopivreda (pseticidi, herbicidi, nitrati)</a:t>
            </a:r>
          </a:p>
          <a:p>
            <a:r>
              <a:rPr lang="sr-Latn-CS" sz="1800" dirty="0" smtClean="0"/>
              <a:t>Izgradnja saobraćajnica</a:t>
            </a:r>
          </a:p>
          <a:p>
            <a:r>
              <a:rPr lang="sr-Latn-CS" sz="1800" dirty="0" smtClean="0"/>
              <a:t>Industralizacija</a:t>
            </a:r>
          </a:p>
          <a:p>
            <a:r>
              <a:rPr lang="sr-Latn-CS" sz="1800" dirty="0" smtClean="0"/>
              <a:t>Kisele kiše i aerozagađenje</a:t>
            </a:r>
          </a:p>
          <a:p>
            <a:r>
              <a:rPr lang="sr-Latn-CS" sz="1800" dirty="0" smtClean="0"/>
              <a:t>Urbanizacija</a:t>
            </a:r>
          </a:p>
          <a:p>
            <a:r>
              <a:rPr lang="sr-Latn-CS" sz="1800" dirty="0" smtClean="0"/>
              <a:t> </a:t>
            </a:r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endParaRPr lang="sr-Latn-CS" sz="1800" dirty="0" smtClean="0"/>
          </a:p>
          <a:p>
            <a:pPr>
              <a:buNone/>
            </a:pPr>
            <a:r>
              <a:rPr lang="sr-Latn-CS" sz="1900" b="1" dirty="0" smtClean="0"/>
              <a:t>Mjere zaštite zemljišta od zagađivanja</a:t>
            </a:r>
          </a:p>
          <a:p>
            <a:r>
              <a:rPr lang="sr-Latn-CS" sz="1800" dirty="0" smtClean="0"/>
              <a:t>Ograničavanje upotrebe pesticida</a:t>
            </a:r>
          </a:p>
          <a:p>
            <a:r>
              <a:rPr lang="sr-Latn-CS" sz="1800" dirty="0" smtClean="0"/>
              <a:t>Reciklaža (papir, staklo, plastika i sl.)</a:t>
            </a:r>
          </a:p>
          <a:p>
            <a:r>
              <a:rPr lang="sr-Latn-CS" sz="1800" dirty="0" smtClean="0"/>
              <a:t>Pošumljavanje goleti</a:t>
            </a:r>
          </a:p>
          <a:p>
            <a:r>
              <a:rPr lang="sr-Latn-CS" sz="1800" dirty="0" smtClean="0"/>
              <a:t>Zabrana sječenja šuma na brdovitim terenima</a:t>
            </a:r>
          </a:p>
          <a:p>
            <a:r>
              <a:rPr lang="sr-Latn-CS" sz="1800" dirty="0" smtClean="0"/>
              <a:t>Sanitarna polja za deponije</a:t>
            </a:r>
          </a:p>
          <a:p>
            <a:r>
              <a:rPr lang="sr-Latn-CS" sz="1800" dirty="0" smtClean="0"/>
              <a:t>Primjena Zakona o zemljšitu</a:t>
            </a:r>
          </a:p>
          <a:p>
            <a:endParaRPr lang="sr-Latn-CS" sz="1800" dirty="0" smtClean="0"/>
          </a:p>
          <a:p>
            <a:endParaRPr lang="en-US" sz="1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85794"/>
            <a:ext cx="311794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71942"/>
            <a:ext cx="3224692" cy="211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sr-Latn-CS" sz="2400" dirty="0" smtClean="0"/>
              <a:t>Pitanja:</a:t>
            </a:r>
          </a:p>
          <a:p>
            <a:pPr>
              <a:buNone/>
            </a:pPr>
            <a:r>
              <a:rPr lang="sr-Latn-CS" sz="1800" dirty="0" smtClean="0"/>
              <a:t>1.Koji su najpoznatiji negativni efekti zagađenog vazduha na ljude?</a:t>
            </a:r>
          </a:p>
          <a:p>
            <a:pPr>
              <a:buNone/>
            </a:pPr>
            <a:r>
              <a:rPr lang="sr-Latn-CS" sz="1800" dirty="0" smtClean="0"/>
              <a:t>2.Navedi najvažnije zagađivače površinskih voda?</a:t>
            </a:r>
          </a:p>
          <a:p>
            <a:pPr>
              <a:buNone/>
            </a:pPr>
            <a:r>
              <a:rPr lang="sr-Latn-CS" sz="1800" dirty="0" smtClean="0"/>
              <a:t>3.Na koji način se zagađuju podzemne vode?</a:t>
            </a:r>
          </a:p>
          <a:p>
            <a:pPr>
              <a:buNone/>
            </a:pPr>
            <a:r>
              <a:rPr lang="sr-Latn-CS" sz="1800" dirty="0" smtClean="0"/>
              <a:t>4.Kojim hemijskm sredstvima čovjek zagađuje zemljište?</a:t>
            </a:r>
          </a:p>
          <a:p>
            <a:pPr>
              <a:buNone/>
            </a:pPr>
            <a:r>
              <a:rPr lang="sr-Latn-CS" sz="1800" dirty="0" smtClean="0"/>
              <a:t>5.Nabroj mjere zaštite zemljišta od zagađivanja!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224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Zagađivanje vode, vazduha i zemljišta 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Zagađivanje vode, vazduha i zemljišta </dc:title>
  <dc:creator>tasezonija</dc:creator>
  <cp:lastModifiedBy>tasezonija</cp:lastModifiedBy>
  <cp:revision>3</cp:revision>
  <dcterms:created xsi:type="dcterms:W3CDTF">2001-12-31T19:36:31Z</dcterms:created>
  <dcterms:modified xsi:type="dcterms:W3CDTF">2001-12-31T22:13:01Z</dcterms:modified>
</cp:coreProperties>
</file>